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D0ABCA-922B-4470-B4BA-797FFFC95409}" type="datetimeFigureOut">
              <a:rPr lang="ms-MY" smtClean="0"/>
              <a:pPr/>
              <a:t>25/06/2013</a:t>
            </a:fld>
            <a:endParaRPr lang="ms-MY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ms-MY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2B4FFE-1854-4871-8EBE-25CF36CDF942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ABCA-922B-4470-B4BA-797FFFC95409}" type="datetimeFigureOut">
              <a:rPr lang="ms-MY" smtClean="0"/>
              <a:pPr/>
              <a:t>25/06/2013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4FFE-1854-4871-8EBE-25CF36CDF942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D0ABCA-922B-4470-B4BA-797FFFC95409}" type="datetimeFigureOut">
              <a:rPr lang="ms-MY" smtClean="0"/>
              <a:pPr/>
              <a:t>25/06/2013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ms-MY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32B4FFE-1854-4871-8EBE-25CF36CDF942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ABCA-922B-4470-B4BA-797FFFC95409}" type="datetimeFigureOut">
              <a:rPr lang="ms-MY" smtClean="0"/>
              <a:pPr/>
              <a:t>25/06/2013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2B4FFE-1854-4871-8EBE-25CF36CDF942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ABCA-922B-4470-B4BA-797FFFC95409}" type="datetimeFigureOut">
              <a:rPr lang="ms-MY" smtClean="0"/>
              <a:pPr/>
              <a:t>25/06/2013</a:t>
            </a:fld>
            <a:endParaRPr lang="ms-MY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32B4FFE-1854-4871-8EBE-25CF36CDF942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ms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D0ABCA-922B-4470-B4BA-797FFFC95409}" type="datetimeFigureOut">
              <a:rPr lang="ms-MY" smtClean="0"/>
              <a:pPr/>
              <a:t>25/06/2013</a:t>
            </a:fld>
            <a:endParaRPr lang="ms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2B4FFE-1854-4871-8EBE-25CF36CDF942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ms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D0ABCA-922B-4470-B4BA-797FFFC95409}" type="datetimeFigureOut">
              <a:rPr lang="ms-MY" smtClean="0"/>
              <a:pPr/>
              <a:t>25/06/2013</a:t>
            </a:fld>
            <a:endParaRPr lang="ms-MY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2B4FFE-1854-4871-8EBE-25CF36CDF942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ms-MY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ABCA-922B-4470-B4BA-797FFFC95409}" type="datetimeFigureOut">
              <a:rPr lang="ms-MY" smtClean="0"/>
              <a:pPr/>
              <a:t>25/06/2013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2B4FFE-1854-4871-8EBE-25CF36CDF942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ABCA-922B-4470-B4BA-797FFFC95409}" type="datetimeFigureOut">
              <a:rPr lang="ms-MY" smtClean="0"/>
              <a:pPr/>
              <a:t>25/06/2013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2B4FFE-1854-4871-8EBE-25CF36CDF942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ABCA-922B-4470-B4BA-797FFFC95409}" type="datetimeFigureOut">
              <a:rPr lang="ms-MY" smtClean="0"/>
              <a:pPr/>
              <a:t>25/06/2013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2B4FFE-1854-4871-8EBE-25CF36CDF942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D0ABCA-922B-4470-B4BA-797FFFC95409}" type="datetimeFigureOut">
              <a:rPr lang="ms-MY" smtClean="0"/>
              <a:pPr/>
              <a:t>25/06/2013</a:t>
            </a:fld>
            <a:endParaRPr lang="ms-MY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32B4FFE-1854-4871-8EBE-25CF36CDF942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D0ABCA-922B-4470-B4BA-797FFFC95409}" type="datetimeFigureOut">
              <a:rPr lang="ms-MY" smtClean="0"/>
              <a:pPr/>
              <a:t>25/06/2013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ms-MY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2B4FFE-1854-4871-8EBE-25CF36CDF942}" type="slidenum">
              <a:rPr lang="ms-MY" smtClean="0"/>
              <a:pPr/>
              <a:t>‹#›</a:t>
            </a:fld>
            <a:endParaRPr lang="ms-MY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772400" cy="466456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Eras Bold ITC" pitchFamily="34" charset="0"/>
              </a:rPr>
              <a:t>Pengaruh</a:t>
            </a:r>
            <a:r>
              <a:rPr lang="en-US" dirty="0" smtClean="0">
                <a:solidFill>
                  <a:schemeClr val="bg1"/>
                </a:solidFill>
                <a:latin typeface="Eras Bold ITC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Eras Bold ITC" pitchFamily="34" charset="0"/>
              </a:rPr>
              <a:t>Perkembangan</a:t>
            </a:r>
            <a:r>
              <a:rPr lang="en-US" dirty="0" smtClean="0">
                <a:solidFill>
                  <a:schemeClr val="bg1"/>
                </a:solidFill>
                <a:latin typeface="Eras Bold ITC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Eras Bold ITC" pitchFamily="34" charset="0"/>
              </a:rPr>
              <a:t>Teknologi</a:t>
            </a:r>
            <a:r>
              <a:rPr lang="en-US" dirty="0" smtClean="0">
                <a:solidFill>
                  <a:schemeClr val="bg1"/>
                </a:solidFill>
                <a:latin typeface="Eras Bold ITC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Eras Bold ITC" pitchFamily="34" charset="0"/>
              </a:rPr>
              <a:t>Maklumat</a:t>
            </a:r>
            <a:r>
              <a:rPr lang="en-US" dirty="0" smtClean="0">
                <a:solidFill>
                  <a:schemeClr val="bg1"/>
                </a:solidFill>
                <a:latin typeface="Eras Bold ITC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Eras Bold ITC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Eras Bold ITC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Eras Bold ITC" pitchFamily="34" charset="0"/>
              </a:rPr>
              <a:t>Komunikasi</a:t>
            </a:r>
            <a:r>
              <a:rPr lang="en-US" dirty="0" smtClean="0">
                <a:solidFill>
                  <a:schemeClr val="bg1"/>
                </a:solidFill>
                <a:latin typeface="Eras Bold ITC" pitchFamily="34" charset="0"/>
              </a:rPr>
              <a:t> (TMK)</a:t>
            </a:r>
            <a:br>
              <a:rPr lang="en-US" dirty="0" smtClean="0">
                <a:solidFill>
                  <a:schemeClr val="bg1"/>
                </a:solidFill>
                <a:latin typeface="Eras Bold ITC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Eras Bold ITC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Eras Bold ITC" pitchFamily="34" charset="0"/>
              </a:rPr>
            </a:br>
            <a:endParaRPr lang="ms-MY" sz="2200" dirty="0">
              <a:solidFill>
                <a:schemeClr val="bg1"/>
              </a:solidFill>
              <a:latin typeface="Eras Bold IT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Definisi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Maklumat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(TMK) </a:t>
            </a:r>
            <a:endParaRPr lang="ms-MY" dirty="0">
              <a:solidFill>
                <a:schemeClr val="tx1"/>
              </a:solidFill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395536" y="1700808"/>
            <a:ext cx="8352928" cy="482453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penyebaran</a:t>
            </a:r>
            <a:r>
              <a:rPr lang="en-US" sz="3200" dirty="0" smtClean="0"/>
              <a:t> </a:t>
            </a:r>
            <a:r>
              <a:rPr lang="en-US" sz="3200" dirty="0" err="1" smtClean="0"/>
              <a:t>maklumat</a:t>
            </a:r>
            <a:r>
              <a:rPr lang="en-US" sz="3200" dirty="0" smtClean="0"/>
              <a:t>, </a:t>
            </a:r>
            <a:r>
              <a:rPr lang="en-US" sz="3200" dirty="0" err="1" smtClean="0"/>
              <a:t>pengiklanan</a:t>
            </a:r>
            <a:r>
              <a:rPr lang="en-US" sz="3200" dirty="0" smtClean="0"/>
              <a:t>, </a:t>
            </a:r>
            <a:r>
              <a:rPr lang="en-US" sz="3200" dirty="0" err="1" smtClean="0"/>
              <a:t>pengangkutan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sebagainya</a:t>
            </a:r>
            <a:r>
              <a:rPr lang="en-US" sz="32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err="1"/>
              <a:t>M</a:t>
            </a:r>
            <a:r>
              <a:rPr lang="en-US" sz="3200" dirty="0" err="1" smtClean="0"/>
              <a:t>enurut</a:t>
            </a:r>
            <a:r>
              <a:rPr lang="en-US" sz="3200" dirty="0" smtClean="0"/>
              <a:t> </a:t>
            </a:r>
            <a:r>
              <a:rPr lang="en-US" sz="3200" dirty="0" err="1" smtClean="0"/>
              <a:t>Kamus</a:t>
            </a:r>
            <a:r>
              <a:rPr lang="en-US" sz="3200" dirty="0" smtClean="0"/>
              <a:t> </a:t>
            </a:r>
            <a:r>
              <a:rPr lang="en-US" sz="3200" dirty="0" err="1" smtClean="0"/>
              <a:t>Dewan</a:t>
            </a:r>
            <a:r>
              <a:rPr lang="en-US" sz="3200" dirty="0" smtClean="0"/>
              <a:t> </a:t>
            </a:r>
            <a:r>
              <a:rPr lang="en-US" sz="3200" dirty="0" err="1" smtClean="0"/>
              <a:t>Edisi</a:t>
            </a:r>
            <a:r>
              <a:rPr lang="en-US" sz="3200" dirty="0" smtClean="0"/>
              <a:t> </a:t>
            </a:r>
            <a:r>
              <a:rPr lang="en-US" sz="3200" dirty="0" err="1" smtClean="0"/>
              <a:t>Keempat</a:t>
            </a:r>
            <a:r>
              <a:rPr lang="en-US" sz="3200" dirty="0" smtClean="0"/>
              <a:t>,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</a:t>
            </a:r>
            <a:r>
              <a:rPr lang="en-US" sz="3200" dirty="0" err="1" smtClean="0"/>
              <a:t>Maklumat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ialah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berkaitan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pemerolehan,penyimpanan</a:t>
            </a:r>
            <a:r>
              <a:rPr lang="en-US" sz="3200" dirty="0" smtClean="0"/>
              <a:t>, </a:t>
            </a:r>
            <a:r>
              <a:rPr lang="en-US" sz="3200" dirty="0" err="1" smtClean="0"/>
              <a:t>pemprosesan,dan</a:t>
            </a:r>
            <a:r>
              <a:rPr lang="en-US" sz="3200" dirty="0" smtClean="0"/>
              <a:t> </a:t>
            </a:r>
            <a:r>
              <a:rPr lang="en-US" sz="3200" dirty="0" err="1" smtClean="0"/>
              <a:t>penyebaran</a:t>
            </a:r>
            <a:r>
              <a:rPr lang="en-US" sz="3200" dirty="0" smtClean="0"/>
              <a:t> </a:t>
            </a:r>
            <a:r>
              <a:rPr lang="en-US" sz="3200" dirty="0" err="1" smtClean="0"/>
              <a:t>maklumat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telekomunikasi</a:t>
            </a:r>
            <a:r>
              <a:rPr lang="en-US" sz="3200" dirty="0" smtClean="0"/>
              <a:t>.  </a:t>
            </a:r>
            <a:endParaRPr lang="ms-MY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TMK </a:t>
            </a:r>
            <a:endParaRPr lang="ms-MY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395536" y="1700808"/>
            <a:ext cx="8352928" cy="482453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menyebarkan</a:t>
            </a:r>
            <a:r>
              <a:rPr lang="en-US" sz="3200" dirty="0" smtClean="0"/>
              <a:t> </a:t>
            </a:r>
            <a:r>
              <a:rPr lang="en-US" sz="3200" dirty="0" err="1" smtClean="0"/>
              <a:t>maklumat</a:t>
            </a:r>
            <a:r>
              <a:rPr lang="en-US" sz="3200" dirty="0" smtClean="0"/>
              <a:t>. </a:t>
            </a:r>
            <a:r>
              <a:rPr lang="en-US" sz="3200" dirty="0" err="1" smtClean="0"/>
              <a:t>Contohnya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audio, video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</a:t>
            </a:r>
            <a:r>
              <a:rPr lang="en-US" sz="3200" dirty="0" smtClean="0"/>
              <a:t> </a:t>
            </a:r>
            <a:r>
              <a:rPr lang="en-US" sz="3200" dirty="0" err="1" smtClean="0"/>
              <a:t>daripada</a:t>
            </a:r>
            <a:r>
              <a:rPr lang="en-US" sz="3200" dirty="0" smtClean="0"/>
              <a:t> internet, </a:t>
            </a:r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 smtClean="0"/>
              <a:t>rujukan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sebagainya</a:t>
            </a:r>
            <a:r>
              <a:rPr lang="en-US" sz="32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TMK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mewujudkan</a:t>
            </a:r>
            <a:r>
              <a:rPr lang="en-US" sz="3200" dirty="0" smtClean="0"/>
              <a:t> </a:t>
            </a:r>
            <a:r>
              <a:rPr lang="en-US" sz="3200" dirty="0" err="1" smtClean="0"/>
              <a:t>situasi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pelajar</a:t>
            </a:r>
            <a:r>
              <a:rPr lang="en-US" sz="3200" dirty="0" smtClean="0"/>
              <a:t> </a:t>
            </a:r>
            <a:r>
              <a:rPr lang="en-US" sz="3200" dirty="0" err="1" smtClean="0"/>
              <a:t>mengalami</a:t>
            </a:r>
            <a:r>
              <a:rPr lang="en-US" sz="3200" dirty="0" smtClean="0"/>
              <a:t> </a:t>
            </a:r>
            <a:r>
              <a:rPr lang="en-US" sz="3200" dirty="0" err="1" smtClean="0"/>
              <a:t>kehidupan</a:t>
            </a:r>
            <a:r>
              <a:rPr lang="en-US" sz="3200" dirty="0" smtClean="0"/>
              <a:t> </a:t>
            </a:r>
            <a:r>
              <a:rPr lang="en-US" sz="3200" dirty="0" err="1" smtClean="0"/>
              <a:t>sebenar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simulasi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maya</a:t>
            </a:r>
            <a:r>
              <a:rPr lang="en-US" sz="3200" dirty="0" smtClean="0"/>
              <a:t>. </a:t>
            </a:r>
            <a:endParaRPr lang="ms-MY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95536" y="1700808"/>
            <a:ext cx="8352928" cy="482453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n-US" sz="3200" dirty="0" smtClean="0"/>
              <a:t> TMK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memanipulasi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menganalisis</a:t>
            </a:r>
            <a:r>
              <a:rPr lang="en-US" sz="3200" dirty="0" smtClean="0"/>
              <a:t> data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membantu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mewujudkan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sempadan</a:t>
            </a:r>
            <a:r>
              <a:rPr lang="en-US" sz="3200" dirty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masa</a:t>
            </a:r>
            <a:r>
              <a:rPr lang="en-US" sz="32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 </a:t>
            </a:r>
            <a:r>
              <a:rPr lang="en-US" sz="3200" dirty="0" err="1" smtClean="0"/>
              <a:t>Membolehkan</a:t>
            </a:r>
            <a:r>
              <a:rPr lang="en-US" sz="3200" dirty="0" smtClean="0"/>
              <a:t> </a:t>
            </a:r>
            <a:r>
              <a:rPr lang="en-US" sz="3200" dirty="0" err="1" smtClean="0"/>
              <a:t>pembentukan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resos</a:t>
            </a:r>
            <a:r>
              <a:rPr lang="en-US" sz="3200" dirty="0" smtClean="0"/>
              <a:t> digital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perpustakaan</a:t>
            </a:r>
            <a:r>
              <a:rPr lang="en-US" sz="3200" dirty="0" smtClean="0"/>
              <a:t> digital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mana</a:t>
            </a:r>
            <a:r>
              <a:rPr lang="en-US" sz="3200" dirty="0" smtClean="0"/>
              <a:t> </a:t>
            </a:r>
            <a:r>
              <a:rPr lang="en-US" sz="3200" dirty="0" err="1" smtClean="0"/>
              <a:t>pelajar</a:t>
            </a:r>
            <a:r>
              <a:rPr lang="en-US" sz="3200" dirty="0" smtClean="0"/>
              <a:t>, guru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</a:t>
            </a:r>
            <a:r>
              <a:rPr lang="en-US" sz="3200" dirty="0" smtClean="0"/>
              <a:t> </a:t>
            </a:r>
            <a:r>
              <a:rPr lang="en-US" sz="3200" dirty="0" err="1" smtClean="0"/>
              <a:t>boleh</a:t>
            </a:r>
            <a:r>
              <a:rPr lang="en-US" sz="3200" dirty="0" smtClean="0"/>
              <a:t> </a:t>
            </a:r>
            <a:r>
              <a:rPr lang="en-US" sz="3200" dirty="0" err="1" smtClean="0"/>
              <a:t>mengakses</a:t>
            </a:r>
            <a:r>
              <a:rPr lang="en-US" sz="3200" dirty="0" smtClean="0"/>
              <a:t> </a:t>
            </a:r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 smtClean="0"/>
              <a:t>pengajaran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mengira</a:t>
            </a:r>
            <a:r>
              <a:rPr lang="en-US" sz="3200" dirty="0" smtClean="0"/>
              <a:t> </a:t>
            </a:r>
            <a:r>
              <a:rPr lang="en-US" sz="3200" dirty="0" err="1" smtClean="0"/>
              <a:t>masa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tempat</a:t>
            </a:r>
            <a:r>
              <a:rPr lang="en-US" sz="3200" dirty="0" smtClean="0"/>
              <a:t>. </a:t>
            </a:r>
            <a:endParaRPr lang="ms-MY" sz="3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TMK </a:t>
            </a:r>
            <a:endParaRPr lang="ms-M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TMK </a:t>
            </a:r>
            <a:endParaRPr lang="ms-MY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395536" y="1700808"/>
            <a:ext cx="8352928" cy="482453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n-US" sz="3200" dirty="0" smtClean="0"/>
              <a:t> </a:t>
            </a:r>
            <a:r>
              <a:rPr lang="en-US" sz="3200" dirty="0" err="1"/>
              <a:t>P</a:t>
            </a:r>
            <a:r>
              <a:rPr lang="en-US" sz="3200" dirty="0" err="1" smtClean="0"/>
              <a:t>engaruh</a:t>
            </a:r>
            <a:r>
              <a:rPr lang="en-US" sz="3200" dirty="0" smtClean="0"/>
              <a:t> TMK </a:t>
            </a:r>
            <a:r>
              <a:rPr lang="en-US" sz="3200" dirty="0" err="1" smtClean="0"/>
              <a:t>membolehkan</a:t>
            </a:r>
            <a:r>
              <a:rPr lang="en-US" sz="3200" dirty="0" smtClean="0"/>
              <a:t> guru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</a:t>
            </a:r>
            <a:r>
              <a:rPr lang="en-US" sz="3200" dirty="0" smtClean="0"/>
              <a:t> </a:t>
            </a:r>
            <a:r>
              <a:rPr lang="en-US" sz="3200" dirty="0" err="1" smtClean="0"/>
              <a:t>berkongsi</a:t>
            </a:r>
            <a:r>
              <a:rPr lang="en-US" sz="3200" dirty="0" smtClean="0"/>
              <a:t> </a:t>
            </a:r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 smtClean="0"/>
              <a:t>akademik</a:t>
            </a:r>
            <a:r>
              <a:rPr lang="en-US" sz="32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TMK </a:t>
            </a:r>
            <a:r>
              <a:rPr lang="en-US" sz="3200" dirty="0" err="1" smtClean="0"/>
              <a:t>membantu</a:t>
            </a:r>
            <a:r>
              <a:rPr lang="en-US" sz="3200" dirty="0" smtClean="0"/>
              <a:t> </a:t>
            </a:r>
            <a:r>
              <a:rPr lang="en-US" sz="3200" dirty="0" err="1" smtClean="0"/>
              <a:t>memperkembangkan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kemahiran</a:t>
            </a:r>
            <a:r>
              <a:rPr lang="en-US" sz="3200" dirty="0" smtClean="0"/>
              <a:t> </a:t>
            </a:r>
            <a:r>
              <a:rPr lang="en-US" sz="3200" dirty="0" err="1" smtClean="0"/>
              <a:t>aras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kolaboratif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mengira</a:t>
            </a:r>
            <a:r>
              <a:rPr lang="en-US" sz="3200" dirty="0" smtClean="0"/>
              <a:t> </a:t>
            </a:r>
            <a:r>
              <a:rPr lang="en-US" sz="3200" dirty="0" err="1" smtClean="0"/>
              <a:t>tempat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masa</a:t>
            </a:r>
            <a:r>
              <a:rPr lang="en-US" sz="32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Internet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maklumat</a:t>
            </a:r>
            <a:r>
              <a:rPr lang="en-US" sz="3200" dirty="0" smtClean="0"/>
              <a:t>, media </a:t>
            </a:r>
            <a:r>
              <a:rPr lang="en-US" sz="3200" dirty="0" err="1" smtClean="0"/>
              <a:t>pengajaran</a:t>
            </a:r>
            <a:r>
              <a:rPr lang="en-US" sz="3200" dirty="0" smtClean="0"/>
              <a:t>, </a:t>
            </a:r>
            <a:r>
              <a:rPr lang="en-US" sz="3200" dirty="0" err="1" smtClean="0"/>
              <a:t>tempat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pertukaran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perkongsian</a:t>
            </a:r>
            <a:r>
              <a:rPr lang="en-US" sz="3200" dirty="0" smtClean="0"/>
              <a:t> </a:t>
            </a:r>
            <a:r>
              <a:rPr lang="en-US" sz="3200" dirty="0" err="1" smtClean="0"/>
              <a:t>pendapat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idea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memperkaya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kemahiran</a:t>
            </a:r>
            <a:r>
              <a:rPr lang="en-US" sz="3200" dirty="0"/>
              <a:t>.</a:t>
            </a:r>
            <a:endParaRPr lang="en-US" sz="3200" dirty="0" smtClean="0"/>
          </a:p>
          <a:p>
            <a:pPr>
              <a:buFont typeface="Wingdings" pitchFamily="2" charset="2"/>
              <a:buChar char="§"/>
            </a:pPr>
            <a:endParaRPr lang="ms-MY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</TotalTime>
  <Words>203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Pengaruh Perkembangan Teknologi Maklumat dan Komunikasi (TMK)  </vt:lpstr>
      <vt:lpstr>Definisi Teknologi Maklumat dan Komunikasi (TMK) </vt:lpstr>
      <vt:lpstr>Pengaruh Perkembangan TMK </vt:lpstr>
      <vt:lpstr>Pengaruh Perkembangan TMK </vt:lpstr>
      <vt:lpstr>Pengaruh Perkembangan TMK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Pengaruh Perkembangan Teknologi Maklumat dan Komunikasi</dc:title>
  <dc:creator>asilah</dc:creator>
  <cp:lastModifiedBy>user</cp:lastModifiedBy>
  <cp:revision>14</cp:revision>
  <dcterms:created xsi:type="dcterms:W3CDTF">2012-07-24T15:05:57Z</dcterms:created>
  <dcterms:modified xsi:type="dcterms:W3CDTF">2013-06-25T13:22:37Z</dcterms:modified>
</cp:coreProperties>
</file>