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8" r:id="rId26"/>
    <p:sldId id="279" r:id="rId27"/>
    <p:sldId id="280" r:id="rId28"/>
    <p:sldId id="281" r:id="rId2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78AFB-ECC0-4202-B4D4-A888C970B6B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846401B6-6FB5-41F6-AC4A-4B08E5F9E12A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effectLst>
          <a:softEdge rad="127000"/>
        </a:effectLst>
      </dgm:spPr>
      <dgm:t>
        <a:bodyPr/>
        <a:lstStyle/>
        <a:p>
          <a:r>
            <a:rPr lang="en-US" dirty="0" err="1" smtClean="0"/>
            <a:t>Globalisasi</a:t>
          </a:r>
          <a:endParaRPr lang="en-MY" dirty="0"/>
        </a:p>
      </dgm:t>
    </dgm:pt>
    <dgm:pt modelId="{3CC9F9D0-D2AE-4768-80A0-81FC1A88E4DF}" type="parTrans" cxnId="{5B0A008F-CC7C-410C-9FB3-4F1524A1CBAE}">
      <dgm:prSet/>
      <dgm:spPr/>
      <dgm:t>
        <a:bodyPr/>
        <a:lstStyle/>
        <a:p>
          <a:endParaRPr lang="en-MY"/>
        </a:p>
      </dgm:t>
    </dgm:pt>
    <dgm:pt modelId="{460EF16B-CE7A-455F-BFC6-086F83AC662D}" type="sibTrans" cxnId="{5B0A008F-CC7C-410C-9FB3-4F1524A1CBAE}">
      <dgm:prSet/>
      <dgm:spPr/>
      <dgm:t>
        <a:bodyPr/>
        <a:lstStyle/>
        <a:p>
          <a:endParaRPr lang="en-MY"/>
        </a:p>
      </dgm:t>
    </dgm:pt>
    <dgm:pt modelId="{3F310B7B-8F12-4C81-9E0C-A17D4D8814F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err="1" smtClean="0"/>
            <a:t>Proses</a:t>
          </a:r>
          <a:r>
            <a:rPr lang="en-US" dirty="0" smtClean="0"/>
            <a:t>  </a:t>
          </a:r>
          <a:r>
            <a:rPr lang="en-US" dirty="0" err="1" smtClean="0"/>
            <a:t>berterusan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perindustrian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berlaku</a:t>
          </a:r>
          <a:r>
            <a:rPr lang="en-US" dirty="0" smtClean="0"/>
            <a:t> </a:t>
          </a:r>
          <a:r>
            <a:rPr lang="en-US" dirty="0" err="1" smtClean="0"/>
            <a:t>sejak</a:t>
          </a:r>
          <a:r>
            <a:rPr lang="en-US" dirty="0" smtClean="0"/>
            <a:t> lama </a:t>
          </a:r>
          <a:r>
            <a:rPr lang="en-US" dirty="0" err="1" smtClean="0"/>
            <a:t>dahulu</a:t>
          </a:r>
          <a:r>
            <a:rPr lang="en-US" dirty="0" smtClean="0"/>
            <a:t>.</a:t>
          </a:r>
          <a:endParaRPr lang="en-MY" dirty="0"/>
        </a:p>
      </dgm:t>
    </dgm:pt>
    <dgm:pt modelId="{2FCF845E-BE38-4C31-AD80-E243938E9575}" type="parTrans" cxnId="{3F6A1E46-12EC-4EF9-AE38-767906F889D1}">
      <dgm:prSet/>
      <dgm:spPr/>
      <dgm:t>
        <a:bodyPr/>
        <a:lstStyle/>
        <a:p>
          <a:endParaRPr lang="en-MY"/>
        </a:p>
      </dgm:t>
    </dgm:pt>
    <dgm:pt modelId="{E0FEB657-945C-4889-95AA-FD4415C4AD27}" type="sibTrans" cxnId="{3F6A1E46-12EC-4EF9-AE38-767906F889D1}">
      <dgm:prSet/>
      <dgm:spPr/>
      <dgm:t>
        <a:bodyPr/>
        <a:lstStyle/>
        <a:p>
          <a:endParaRPr lang="en-MY"/>
        </a:p>
      </dgm:t>
    </dgm:pt>
    <dgm:pt modelId="{29FA82F9-87BE-4C0D-987E-A9D0F322BEA9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effectLst>
          <a:softEdge rad="127000"/>
        </a:effectLst>
      </dgm:spPr>
      <dgm:t>
        <a:bodyPr/>
        <a:lstStyle/>
        <a:p>
          <a:r>
            <a:rPr lang="en-US" dirty="0" err="1" smtClean="0"/>
            <a:t>Globalisasi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endParaRPr lang="en-MY" dirty="0"/>
        </a:p>
      </dgm:t>
    </dgm:pt>
    <dgm:pt modelId="{41582DA7-829C-4CA2-AA62-87731C4CDAF8}" type="parTrans" cxnId="{C5C948CE-D6EE-4CE0-8F6F-89F2D8ED8661}">
      <dgm:prSet/>
      <dgm:spPr/>
      <dgm:t>
        <a:bodyPr/>
        <a:lstStyle/>
        <a:p>
          <a:endParaRPr lang="en-MY"/>
        </a:p>
      </dgm:t>
    </dgm:pt>
    <dgm:pt modelId="{0065CAE0-A1FD-4512-B62D-D68DE3B31205}" type="sibTrans" cxnId="{C5C948CE-D6EE-4CE0-8F6F-89F2D8ED8661}">
      <dgm:prSet/>
      <dgm:spPr/>
      <dgm:t>
        <a:bodyPr/>
        <a:lstStyle/>
        <a:p>
          <a:endParaRPr lang="en-MY"/>
        </a:p>
      </dgm:t>
    </dgm:pt>
    <dgm:pt modelId="{A3C5A1F7-DB1D-4514-ADED-7F6C474C083B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amalan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pelaksanaan</a:t>
          </a:r>
          <a:r>
            <a:rPr lang="en-US" dirty="0" smtClean="0"/>
            <a:t> </a:t>
          </a:r>
          <a:r>
            <a:rPr lang="en-US" dirty="0" err="1" smtClean="0"/>
            <a:t>pengajaran</a:t>
          </a:r>
          <a:r>
            <a:rPr lang="en-US" dirty="0" smtClean="0"/>
            <a:t> yang </a:t>
          </a:r>
          <a:r>
            <a:rPr lang="en-US" dirty="0" err="1" smtClean="0"/>
            <a:t>berkualiti</a:t>
          </a:r>
          <a:r>
            <a:rPr lang="en-US" dirty="0" smtClean="0"/>
            <a:t>.</a:t>
          </a:r>
          <a:endParaRPr lang="en-MY" dirty="0"/>
        </a:p>
      </dgm:t>
    </dgm:pt>
    <dgm:pt modelId="{5824BE04-A697-4D54-81BB-D7B9AB33C46C}" type="parTrans" cxnId="{B56136D5-18ED-4421-84CA-70DE72814F0A}">
      <dgm:prSet/>
      <dgm:spPr/>
      <dgm:t>
        <a:bodyPr/>
        <a:lstStyle/>
        <a:p>
          <a:endParaRPr lang="en-MY"/>
        </a:p>
      </dgm:t>
    </dgm:pt>
    <dgm:pt modelId="{5DAE418A-F5FB-4518-A324-448D2F3451EF}" type="sibTrans" cxnId="{B56136D5-18ED-4421-84CA-70DE72814F0A}">
      <dgm:prSet/>
      <dgm:spPr/>
      <dgm:t>
        <a:bodyPr/>
        <a:lstStyle/>
        <a:p>
          <a:endParaRPr lang="en-MY"/>
        </a:p>
      </dgm:t>
    </dgm:pt>
    <dgm:pt modelId="{50638BEB-0616-43ED-8519-D25D4E3B1A2D}" type="pres">
      <dgm:prSet presAssocID="{0C478AFB-ECC0-4202-B4D4-A888C970B6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3A1FEF-70EC-4C50-B198-F2C3F56ABA80}" type="pres">
      <dgm:prSet presAssocID="{846401B6-6FB5-41F6-AC4A-4B08E5F9E12A}" presName="linNode" presStyleCnt="0"/>
      <dgm:spPr/>
    </dgm:pt>
    <dgm:pt modelId="{1DF813AE-E712-4E63-828A-D359A683241B}" type="pres">
      <dgm:prSet presAssocID="{846401B6-6FB5-41F6-AC4A-4B08E5F9E12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1BBF0-F273-495F-A2FE-324AC7CAFABF}" type="pres">
      <dgm:prSet presAssocID="{846401B6-6FB5-41F6-AC4A-4B08E5F9E12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619C343-66EA-452E-8BE9-0B0604691B9E}" type="pres">
      <dgm:prSet presAssocID="{460EF16B-CE7A-455F-BFC6-086F83AC662D}" presName="spacing" presStyleCnt="0"/>
      <dgm:spPr/>
    </dgm:pt>
    <dgm:pt modelId="{13A71435-9E53-4A7F-8DC9-2A792E35FA2D}" type="pres">
      <dgm:prSet presAssocID="{29FA82F9-87BE-4C0D-987E-A9D0F322BEA9}" presName="linNode" presStyleCnt="0"/>
      <dgm:spPr/>
    </dgm:pt>
    <dgm:pt modelId="{CBA362B7-7139-4D31-9319-58E6AA8969C8}" type="pres">
      <dgm:prSet presAssocID="{29FA82F9-87BE-4C0D-987E-A9D0F322BEA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856067A-BC40-4F18-AFDE-F42866D9F75E}" type="pres">
      <dgm:prSet presAssocID="{29FA82F9-87BE-4C0D-987E-A9D0F322BEA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C5C948CE-D6EE-4CE0-8F6F-89F2D8ED8661}" srcId="{0C478AFB-ECC0-4202-B4D4-A888C970B6B0}" destId="{29FA82F9-87BE-4C0D-987E-A9D0F322BEA9}" srcOrd="1" destOrd="0" parTransId="{41582DA7-829C-4CA2-AA62-87731C4CDAF8}" sibTransId="{0065CAE0-A1FD-4512-B62D-D68DE3B31205}"/>
    <dgm:cxn modelId="{39DCDE65-BEC2-4BA1-851D-B597680CD73F}" type="presOf" srcId="{A3C5A1F7-DB1D-4514-ADED-7F6C474C083B}" destId="{F856067A-BC40-4F18-AFDE-F42866D9F75E}" srcOrd="0" destOrd="0" presId="urn:microsoft.com/office/officeart/2005/8/layout/vList6"/>
    <dgm:cxn modelId="{3F6A1E46-12EC-4EF9-AE38-767906F889D1}" srcId="{846401B6-6FB5-41F6-AC4A-4B08E5F9E12A}" destId="{3F310B7B-8F12-4C81-9E0C-A17D4D8814F1}" srcOrd="0" destOrd="0" parTransId="{2FCF845E-BE38-4C31-AD80-E243938E9575}" sibTransId="{E0FEB657-945C-4889-95AA-FD4415C4AD27}"/>
    <dgm:cxn modelId="{A36413AF-0674-4ECC-AE1C-56053FA254D6}" type="presOf" srcId="{846401B6-6FB5-41F6-AC4A-4B08E5F9E12A}" destId="{1DF813AE-E712-4E63-828A-D359A683241B}" srcOrd="0" destOrd="0" presId="urn:microsoft.com/office/officeart/2005/8/layout/vList6"/>
    <dgm:cxn modelId="{107FEEFF-1B89-4643-8574-4D3BE408C635}" type="presOf" srcId="{29FA82F9-87BE-4C0D-987E-A9D0F322BEA9}" destId="{CBA362B7-7139-4D31-9319-58E6AA8969C8}" srcOrd="0" destOrd="0" presId="urn:microsoft.com/office/officeart/2005/8/layout/vList6"/>
    <dgm:cxn modelId="{727A9639-0915-4639-9C07-D9EAD401A9B5}" type="presOf" srcId="{0C478AFB-ECC0-4202-B4D4-A888C970B6B0}" destId="{50638BEB-0616-43ED-8519-D25D4E3B1A2D}" srcOrd="0" destOrd="0" presId="urn:microsoft.com/office/officeart/2005/8/layout/vList6"/>
    <dgm:cxn modelId="{B56136D5-18ED-4421-84CA-70DE72814F0A}" srcId="{29FA82F9-87BE-4C0D-987E-A9D0F322BEA9}" destId="{A3C5A1F7-DB1D-4514-ADED-7F6C474C083B}" srcOrd="0" destOrd="0" parTransId="{5824BE04-A697-4D54-81BB-D7B9AB33C46C}" sibTransId="{5DAE418A-F5FB-4518-A324-448D2F3451EF}"/>
    <dgm:cxn modelId="{1D9AF931-48EE-436A-9034-05DB5ABD5191}" type="presOf" srcId="{3F310B7B-8F12-4C81-9E0C-A17D4D8814F1}" destId="{3561BBF0-F273-495F-A2FE-324AC7CAFABF}" srcOrd="0" destOrd="0" presId="urn:microsoft.com/office/officeart/2005/8/layout/vList6"/>
    <dgm:cxn modelId="{5B0A008F-CC7C-410C-9FB3-4F1524A1CBAE}" srcId="{0C478AFB-ECC0-4202-B4D4-A888C970B6B0}" destId="{846401B6-6FB5-41F6-AC4A-4B08E5F9E12A}" srcOrd="0" destOrd="0" parTransId="{3CC9F9D0-D2AE-4768-80A0-81FC1A88E4DF}" sibTransId="{460EF16B-CE7A-455F-BFC6-086F83AC662D}"/>
    <dgm:cxn modelId="{510A7A23-0586-4B75-A9E1-18B12BB23C4F}" type="presParOf" srcId="{50638BEB-0616-43ED-8519-D25D4E3B1A2D}" destId="{653A1FEF-70EC-4C50-B198-F2C3F56ABA80}" srcOrd="0" destOrd="0" presId="urn:microsoft.com/office/officeart/2005/8/layout/vList6"/>
    <dgm:cxn modelId="{B9D870AF-AAA8-4A64-8085-CEA37084B7A4}" type="presParOf" srcId="{653A1FEF-70EC-4C50-B198-F2C3F56ABA80}" destId="{1DF813AE-E712-4E63-828A-D359A683241B}" srcOrd="0" destOrd="0" presId="urn:microsoft.com/office/officeart/2005/8/layout/vList6"/>
    <dgm:cxn modelId="{9FD3B798-FF69-474F-99A6-61695B45B5C0}" type="presParOf" srcId="{653A1FEF-70EC-4C50-B198-F2C3F56ABA80}" destId="{3561BBF0-F273-495F-A2FE-324AC7CAFABF}" srcOrd="1" destOrd="0" presId="urn:microsoft.com/office/officeart/2005/8/layout/vList6"/>
    <dgm:cxn modelId="{F8765E25-6FC4-406F-965A-074239969754}" type="presParOf" srcId="{50638BEB-0616-43ED-8519-D25D4E3B1A2D}" destId="{1619C343-66EA-452E-8BE9-0B0604691B9E}" srcOrd="1" destOrd="0" presId="urn:microsoft.com/office/officeart/2005/8/layout/vList6"/>
    <dgm:cxn modelId="{753A7F9B-0AC6-4DE3-A291-68E1D1431C9B}" type="presParOf" srcId="{50638BEB-0616-43ED-8519-D25D4E3B1A2D}" destId="{13A71435-9E53-4A7F-8DC9-2A792E35FA2D}" srcOrd="2" destOrd="0" presId="urn:microsoft.com/office/officeart/2005/8/layout/vList6"/>
    <dgm:cxn modelId="{898E6B29-EC2C-4CCE-9F6F-FEF575818726}" type="presParOf" srcId="{13A71435-9E53-4A7F-8DC9-2A792E35FA2D}" destId="{CBA362B7-7139-4D31-9319-58E6AA8969C8}" srcOrd="0" destOrd="0" presId="urn:microsoft.com/office/officeart/2005/8/layout/vList6"/>
    <dgm:cxn modelId="{07026EE8-586A-4DB0-9A8F-77259EF5D20C}" type="presParOf" srcId="{13A71435-9E53-4A7F-8DC9-2A792E35FA2D}" destId="{F856067A-BC40-4F18-AFDE-F42866D9F75E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61BBF0-F273-495F-A2FE-324AC7CAFABF}">
      <dsp:nvSpPr>
        <dsp:cNvPr id="0" name=""/>
        <dsp:cNvSpPr/>
      </dsp:nvSpPr>
      <dsp:spPr>
        <a:xfrm>
          <a:off x="2966729" y="474"/>
          <a:ext cx="4450094" cy="185118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Proses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bert</a:t>
          </a:r>
          <a:r>
            <a:rPr lang="en-US" sz="2300" kern="1200" dirty="0" err="1" smtClean="0"/>
            <a:t>proses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berterusan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dalam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perindustrian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pendidikan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telah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berlaku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telah</a:t>
          </a:r>
          <a:r>
            <a:rPr lang="en-US" sz="2300" kern="1200" dirty="0" smtClean="0"/>
            <a:t> lama </a:t>
          </a:r>
          <a:r>
            <a:rPr lang="en-US" sz="2300" kern="1200" dirty="0" err="1" smtClean="0"/>
            <a:t>dahulu</a:t>
          </a:r>
          <a:r>
            <a:rPr lang="en-US" sz="2300" kern="1200" dirty="0" smtClean="0"/>
            <a:t>.</a:t>
          </a:r>
          <a:endParaRPr lang="en-MY" sz="2300" kern="1200" dirty="0"/>
        </a:p>
      </dsp:txBody>
      <dsp:txXfrm>
        <a:off x="2966729" y="474"/>
        <a:ext cx="4450094" cy="1851182"/>
      </dsp:txXfrm>
    </dsp:sp>
    <dsp:sp modelId="{1DF813AE-E712-4E63-828A-D359A683241B}">
      <dsp:nvSpPr>
        <dsp:cNvPr id="0" name=""/>
        <dsp:cNvSpPr/>
      </dsp:nvSpPr>
      <dsp:spPr>
        <a:xfrm>
          <a:off x="0" y="474"/>
          <a:ext cx="2966729" cy="1851182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softEdge rad="1270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Globalisasi</a:t>
          </a:r>
          <a:endParaRPr lang="en-MY" sz="4100" kern="1200" dirty="0"/>
        </a:p>
      </dsp:txBody>
      <dsp:txXfrm>
        <a:off x="0" y="474"/>
        <a:ext cx="2966729" cy="1851182"/>
      </dsp:txXfrm>
    </dsp:sp>
    <dsp:sp modelId="{F856067A-BC40-4F18-AFDE-F42866D9F75E}">
      <dsp:nvSpPr>
        <dsp:cNvPr id="0" name=""/>
        <dsp:cNvSpPr/>
      </dsp:nvSpPr>
      <dsp:spPr>
        <a:xfrm>
          <a:off x="2966729" y="2036775"/>
          <a:ext cx="4450094" cy="1851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/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Proses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perubahan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untuk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amalan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pelaksanaan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pengajaran</a:t>
          </a:r>
          <a:r>
            <a:rPr lang="en-US" sz="2300" kern="1200" dirty="0" smtClean="0"/>
            <a:t> yang </a:t>
          </a:r>
          <a:r>
            <a:rPr lang="en-US" sz="2300" kern="1200" dirty="0" err="1" smtClean="0"/>
            <a:t>berkualiti</a:t>
          </a:r>
          <a:r>
            <a:rPr lang="en-US" sz="2300" kern="1200" dirty="0" smtClean="0"/>
            <a:t>.</a:t>
          </a:r>
          <a:endParaRPr lang="en-MY" sz="2300" kern="1200" dirty="0"/>
        </a:p>
      </dsp:txBody>
      <dsp:txXfrm>
        <a:off x="2966729" y="2036775"/>
        <a:ext cx="4450094" cy="1851182"/>
      </dsp:txXfrm>
    </dsp:sp>
    <dsp:sp modelId="{CBA362B7-7139-4D31-9319-58E6AA8969C8}">
      <dsp:nvSpPr>
        <dsp:cNvPr id="0" name=""/>
        <dsp:cNvSpPr/>
      </dsp:nvSpPr>
      <dsp:spPr>
        <a:xfrm>
          <a:off x="0" y="2036775"/>
          <a:ext cx="2966729" cy="1851182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softEdge rad="1270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Globalisasi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pendidikan</a:t>
          </a:r>
          <a:endParaRPr lang="en-MY" sz="4100" kern="1200" dirty="0"/>
        </a:p>
      </dsp:txBody>
      <dsp:txXfrm>
        <a:off x="0" y="2036775"/>
        <a:ext cx="2966729" cy="1851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3CAB05A4-240A-4290-B8C6-53AD9CD37C92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38A5679-0E4A-4EC2-B403-49E327289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MY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MY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BBE0F1-5529-46EE-991F-66D6A9BA0436}" type="datetimeFigureOut">
              <a:rPr lang="en-MY" smtClean="0"/>
              <a:pPr/>
              <a:t>25/6/2013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6A456E-6932-413D-9CE8-F62457F2247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928670"/>
            <a:ext cx="6786610" cy="18943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GLOBALISASI  </a:t>
            </a:r>
            <a:r>
              <a:rPr lang="en-US" sz="4400" dirty="0" smtClean="0">
                <a:latin typeface="Baskerville Old Face" pitchFamily="18" charset="0"/>
              </a:rPr>
              <a:t>&amp; CABARAN </a:t>
            </a:r>
            <a:r>
              <a:rPr lang="en-US" sz="4400" dirty="0" smtClean="0">
                <a:latin typeface="Baskerville Old Face" pitchFamily="18" charset="0"/>
              </a:rPr>
              <a:t>PENDIDIKAN</a:t>
            </a:r>
            <a:endParaRPr lang="en-MY" sz="4400" dirty="0">
              <a:latin typeface="Baskerville Old Face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330968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Peranan</a:t>
            </a:r>
            <a:r>
              <a:rPr lang="en-US" dirty="0" smtClean="0"/>
              <a:t> guru yang lain :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sahsiah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kaunselor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pengamal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elok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sahsiah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58204" cy="6188224"/>
          </a:xfrm>
        </p:spPr>
        <p:txBody>
          <a:bodyPr/>
          <a:lstStyle/>
          <a:p>
            <a:r>
              <a:rPr lang="en-US" dirty="0" smtClean="0"/>
              <a:t>Guru </a:t>
            </a:r>
            <a:r>
              <a:rPr lang="en-US" dirty="0" err="1" smtClean="0"/>
              <a:t>sentiasa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menanam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matlamat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cs typeface="Arial" pitchFamily="34" charset="0"/>
              </a:rPr>
              <a:t>Di </a:t>
            </a:r>
            <a:r>
              <a:rPr lang="en-US" dirty="0" err="1" smtClean="0">
                <a:cs typeface="Arial" pitchFamily="34" charset="0"/>
              </a:rPr>
              <a:t>bawah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konteks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profesionalisme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keguruan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pengetahuan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diperolehi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kemahiran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kefahaman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tugas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tanggungjawab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serta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sikap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seseorang</a:t>
            </a:r>
            <a:r>
              <a:rPr lang="en-US" dirty="0" smtClean="0">
                <a:cs typeface="Arial" pitchFamily="34" charset="0"/>
              </a:rPr>
              <a:t> guru </a:t>
            </a:r>
            <a:r>
              <a:rPr lang="en-US" dirty="0" err="1" smtClean="0">
                <a:cs typeface="Arial" pitchFamily="34" charset="0"/>
              </a:rPr>
              <a:t>merupakan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faktor</a:t>
            </a:r>
            <a:r>
              <a:rPr lang="en-US" dirty="0" smtClean="0">
                <a:cs typeface="Arial" pitchFamily="34" charset="0"/>
              </a:rPr>
              <a:t> – </a:t>
            </a:r>
            <a:r>
              <a:rPr lang="en-US" dirty="0" err="1" smtClean="0">
                <a:cs typeface="Arial" pitchFamily="34" charset="0"/>
              </a:rPr>
              <a:t>faktor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penentu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penting</a:t>
            </a:r>
            <a:r>
              <a:rPr lang="en-US" dirty="0" smtClean="0"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6045348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err="1" smtClean="0">
                <a:latin typeface="+mj-lt"/>
                <a:cs typeface="Arial" pitchFamily="34" charset="0"/>
              </a:rPr>
              <a:t>Meningkatkan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mutu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perkhidmatan</a:t>
            </a:r>
            <a:r>
              <a:rPr lang="en-US" dirty="0" smtClean="0">
                <a:latin typeface="+mj-lt"/>
                <a:cs typeface="Arial" pitchFamily="34" charset="0"/>
              </a:rPr>
              <a:t> : 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* </a:t>
            </a:r>
            <a:r>
              <a:rPr lang="en-US" dirty="0" err="1" smtClean="0">
                <a:latin typeface="+mj-lt"/>
                <a:cs typeface="Arial" pitchFamily="34" charset="0"/>
              </a:rPr>
              <a:t>ilmu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pengetahuan</a:t>
            </a:r>
            <a:r>
              <a:rPr lang="en-US" dirty="0" smtClean="0">
                <a:latin typeface="+mj-lt"/>
                <a:cs typeface="Arial" pitchFamily="34" charset="0"/>
              </a:rPr>
              <a:t> yang </a:t>
            </a:r>
            <a:r>
              <a:rPr lang="en-US" dirty="0" err="1" smtClean="0">
                <a:latin typeface="+mj-lt"/>
                <a:cs typeface="Arial" pitchFamily="34" charset="0"/>
              </a:rPr>
              <a:t>lengkap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serta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mendalam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* </a:t>
            </a:r>
            <a:r>
              <a:rPr lang="en-US" dirty="0" err="1" smtClean="0">
                <a:latin typeface="+mj-lt"/>
                <a:cs typeface="Arial" pitchFamily="34" charset="0"/>
              </a:rPr>
              <a:t>menguasai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kemahiran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mengajar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* </a:t>
            </a:r>
            <a:r>
              <a:rPr lang="en-US" dirty="0" err="1" smtClean="0">
                <a:latin typeface="+mj-lt"/>
                <a:cs typeface="Arial" pitchFamily="34" charset="0"/>
              </a:rPr>
              <a:t>kefahaman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terhadap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tugas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dan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tanggungjawab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diamanahkan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* </a:t>
            </a:r>
            <a:r>
              <a:rPr lang="en-US" dirty="0" err="1" smtClean="0">
                <a:latin typeface="+mj-lt"/>
                <a:cs typeface="Arial" pitchFamily="34" charset="0"/>
              </a:rPr>
              <a:t>sikap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positif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terhadap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pekerjaanya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  ( </a:t>
            </a:r>
            <a:r>
              <a:rPr lang="en-US" dirty="0" err="1" smtClean="0">
                <a:latin typeface="+mj-lt"/>
                <a:cs typeface="Arial" pitchFamily="34" charset="0"/>
              </a:rPr>
              <a:t>Ciri</a:t>
            </a:r>
            <a:r>
              <a:rPr lang="en-US" dirty="0" smtClean="0">
                <a:latin typeface="+mj-lt"/>
                <a:cs typeface="Arial" pitchFamily="34" charset="0"/>
              </a:rPr>
              <a:t> – </a:t>
            </a:r>
            <a:r>
              <a:rPr lang="en-US" dirty="0" err="1" smtClean="0">
                <a:latin typeface="+mj-lt"/>
                <a:cs typeface="Arial" pitchFamily="34" charset="0"/>
              </a:rPr>
              <a:t>ciri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profesionalisme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keguruan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alaf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baru</a:t>
            </a:r>
            <a:r>
              <a:rPr lang="en-US" dirty="0" smtClean="0">
                <a:latin typeface="+mj-lt"/>
                <a:cs typeface="Arial" pitchFamily="34" charset="0"/>
              </a:rPr>
              <a:t>)</a:t>
            </a:r>
            <a:br>
              <a:rPr lang="en-US" dirty="0" smtClean="0">
                <a:latin typeface="+mj-lt"/>
                <a:cs typeface="Arial" pitchFamily="34" charset="0"/>
              </a:rPr>
            </a:br>
            <a:r>
              <a:rPr lang="en-US" dirty="0" smtClean="0">
                <a:latin typeface="+mj-lt"/>
                <a:cs typeface="Arial" pitchFamily="34" charset="0"/>
              </a:rPr>
              <a:t/>
            </a:r>
            <a:br>
              <a:rPr lang="en-US" dirty="0" smtClean="0">
                <a:latin typeface="+mj-lt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r>
              <a:rPr lang="en-US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dirty="0" smtClean="0">
                <a:latin typeface="Baskerville Old Face" pitchFamily="18" charset="0"/>
                <a:cs typeface="Arial" pitchFamily="34" charset="0"/>
              </a:rPr>
            </a:br>
            <a:endParaRPr lang="en-US" dirty="0">
              <a:latin typeface="Baskerville Old Fac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CIRI – CIRI GURU DALAM CABARAN GLOBALISASI 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1.Seorang yang </a:t>
            </a:r>
            <a:r>
              <a:rPr lang="en-US" dirty="0" err="1" smtClean="0"/>
              <a:t>beriltizam</a:t>
            </a:r>
            <a:endParaRPr lang="en-US" dirty="0" smtClean="0"/>
          </a:p>
          <a:p>
            <a:pPr lvl="1"/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bersungguh-sungguh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2.Guru yang </a:t>
            </a:r>
            <a:r>
              <a:rPr lang="en-US" dirty="0" err="1" smtClean="0"/>
              <a:t>berorientasikan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endParaRPr lang="en-US" dirty="0" smtClean="0"/>
          </a:p>
          <a:p>
            <a:pPr lvl="1"/>
            <a:r>
              <a:rPr lang="en-US" dirty="0" err="1" smtClean="0"/>
              <a:t>Bersungguh-sungguh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maklumat-maklumat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media.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3.Guru yang </a:t>
            </a:r>
            <a:r>
              <a:rPr lang="en-US" dirty="0" err="1" smtClean="0"/>
              <a:t>berwawasan</a:t>
            </a:r>
            <a:endParaRPr lang="en-US" dirty="0" smtClean="0"/>
          </a:p>
          <a:p>
            <a:pPr lvl="1"/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kecemerlangan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alaf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215370" cy="57595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4.Guru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global</a:t>
            </a:r>
          </a:p>
          <a:p>
            <a:pPr lvl="1"/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terhad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global, agar </a:t>
            </a:r>
            <a:r>
              <a:rPr lang="en-US" dirty="0" err="1" smtClean="0"/>
              <a:t>berjaya</a:t>
            </a:r>
            <a:r>
              <a:rPr lang="en-US" dirty="0" smtClean="0"/>
              <a:t> </a:t>
            </a:r>
            <a:r>
              <a:rPr lang="en-US" dirty="0" err="1" smtClean="0"/>
              <a:t>menangkis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yang </a:t>
            </a:r>
            <a:r>
              <a:rPr lang="en-US" dirty="0" err="1" smtClean="0"/>
              <a:t>kian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yang </a:t>
            </a:r>
            <a:r>
              <a:rPr lang="en-US" dirty="0" err="1" smtClean="0"/>
              <a:t>mendadak</a:t>
            </a:r>
            <a:r>
              <a:rPr lang="en-US" dirty="0" smtClean="0"/>
              <a:t>;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Inggeris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matapelajaran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2003 (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496204" cy="56881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5.Guru yang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err="1" smtClean="0"/>
              <a:t>Memperlihat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pelajar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profesion</a:t>
            </a:r>
            <a:r>
              <a:rPr lang="en-US" dirty="0" smtClean="0"/>
              <a:t> </a:t>
            </a:r>
            <a:r>
              <a:rPr lang="en-US" dirty="0" err="1" smtClean="0"/>
              <a:t>keguruan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358246" cy="57595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Berpengetahuan</a:t>
            </a:r>
            <a:r>
              <a:rPr lang="en-US" dirty="0" smtClean="0"/>
              <a:t>,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,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persekitaran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persekitaran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Berperkerti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kepimpinan</a:t>
            </a:r>
            <a:endParaRPr lang="en-US" dirty="0" smtClean="0"/>
          </a:p>
          <a:p>
            <a:r>
              <a:rPr lang="en-US" dirty="0" err="1" smtClean="0"/>
              <a:t>Kesedaran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persekitaran</a:t>
            </a:r>
            <a:endParaRPr lang="en-US" dirty="0" smtClean="0"/>
          </a:p>
          <a:p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429684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</a:t>
            </a:r>
            <a:r>
              <a:rPr lang="en-US" sz="2000" dirty="0" smtClean="0"/>
              <a:t>. </a:t>
            </a:r>
            <a:r>
              <a:rPr lang="en-US" sz="2000" dirty="0" err="1" smtClean="0"/>
              <a:t>Mahir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pengajaran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(</a:t>
            </a:r>
            <a:r>
              <a:rPr lang="en-US" sz="2000" dirty="0" err="1" smtClean="0"/>
              <a:t>p&amp;p</a:t>
            </a:r>
            <a:r>
              <a:rPr lang="en-US" sz="2000" dirty="0" smtClean="0"/>
              <a:t>) : </a:t>
            </a:r>
          </a:p>
          <a:p>
            <a:pPr>
              <a:buNone/>
            </a:pPr>
            <a:endParaRPr lang="en-US" sz="2000" dirty="0" smtClean="0"/>
          </a:p>
          <a:p>
            <a:pPr lvl="2"/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reformasi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pelbagai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khasnya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pengajaran-pembelajaran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pengurusan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,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pentabiran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kemahiran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latihan</a:t>
            </a:r>
            <a:r>
              <a:rPr lang="en-US" sz="2000" dirty="0" smtClean="0"/>
              <a:t> guru.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bestari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alaf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dielakkan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reformasi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Malaysia,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bahawa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bestari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satu-satunya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pelajar-prlajar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cerdik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dijangka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bersaing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menghadapi</a:t>
            </a:r>
            <a:r>
              <a:rPr lang="en-US" sz="2000" dirty="0" smtClean="0"/>
              <a:t> </a:t>
            </a:r>
            <a:r>
              <a:rPr lang="en-US" sz="2000" dirty="0" err="1" smtClean="0"/>
              <a:t>cabaran</a:t>
            </a:r>
            <a:r>
              <a:rPr lang="en-US" sz="2000" dirty="0" smtClean="0"/>
              <a:t> </a:t>
            </a:r>
            <a:r>
              <a:rPr lang="en-US" sz="2000" dirty="0" err="1" smtClean="0"/>
              <a:t>wawasan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	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86808" cy="6045348"/>
          </a:xfrm>
        </p:spPr>
        <p:txBody>
          <a:bodyPr/>
          <a:lstStyle/>
          <a:p>
            <a:pPr lvl="1"/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matlamat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bestari</a:t>
            </a:r>
            <a:r>
              <a:rPr lang="en-US" dirty="0" smtClean="0"/>
              <a:t>, guru </a:t>
            </a:r>
            <a:r>
              <a:rPr lang="en-US" dirty="0" err="1" smtClean="0"/>
              <a:t>bestari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melengkapkan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pedagogi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mengahdapi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bestari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Guru </a:t>
            </a:r>
            <a:r>
              <a:rPr lang="en-US" dirty="0" err="1" smtClean="0"/>
              <a:t>bestari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limu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berperanan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matlamat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2020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teknokrat-teknokrat</a:t>
            </a:r>
            <a:r>
              <a:rPr lang="en-US" dirty="0" smtClean="0"/>
              <a:t> yang </a:t>
            </a:r>
            <a:r>
              <a:rPr lang="en-US" dirty="0" err="1" smtClean="0"/>
              <a:t>bertaraf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bermoral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cemerlang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kreativiti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Malaysia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kecemerlangan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bertaraf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011222"/>
          </a:xfrm>
        </p:spPr>
        <p:txBody>
          <a:bodyPr/>
          <a:lstStyle/>
          <a:p>
            <a:pPr algn="ctr"/>
            <a:r>
              <a:rPr lang="en-US" b="1" dirty="0" err="1" smtClean="0"/>
              <a:t>Globalisasi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91264" cy="5232074"/>
          </a:xfrm>
          <a:solidFill>
            <a:schemeClr val="tx1">
              <a:lumMod val="50000"/>
              <a:lumOff val="50000"/>
              <a:alpha val="59000"/>
            </a:schemeClr>
          </a:solidFill>
        </p:spPr>
        <p:txBody>
          <a:bodyPr>
            <a:normAutofit fontScale="92500"/>
          </a:bodyPr>
          <a:lstStyle/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Adanya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Teknologi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Maklumat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Komunikasi</a:t>
            </a:r>
            <a:r>
              <a:rPr lang="en-US" dirty="0" smtClean="0">
                <a:latin typeface="+mj-lt"/>
              </a:rPr>
              <a:t> (ICT), </a:t>
            </a:r>
            <a:r>
              <a:rPr lang="en-US" dirty="0" err="1" smtClean="0">
                <a:latin typeface="+mj-lt"/>
              </a:rPr>
              <a:t>ilmu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diperoleh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tidak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terbatas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bangku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sekolah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sahaja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tetapi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berlaku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peringkat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antarabangsa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melalui</a:t>
            </a:r>
            <a:r>
              <a:rPr lang="en-US" dirty="0" smtClean="0">
                <a:latin typeface="+mj-lt"/>
              </a:rPr>
              <a:t> internet.</a:t>
            </a:r>
          </a:p>
          <a:p>
            <a:pPr lvl="1"/>
            <a:r>
              <a:rPr lang="en-US" dirty="0" err="1" smtClean="0">
                <a:latin typeface="+mj-lt"/>
              </a:rPr>
              <a:t>Perjanjian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Perkhidmatan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Pendidikan</a:t>
            </a:r>
            <a:r>
              <a:rPr lang="en-US" dirty="0" smtClean="0">
                <a:latin typeface="+mj-lt"/>
              </a:rPr>
              <a:t> GATS (general Agreement on Trade and Services : 1999) yang </a:t>
            </a:r>
            <a:r>
              <a:rPr lang="en-US" dirty="0" err="1" smtClean="0">
                <a:latin typeface="+mj-lt"/>
              </a:rPr>
              <a:t>telah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ditandatangani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kebanyakan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negara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maju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bersetuju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menghapuskan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pendemokrasian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pendidikan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Membuka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peluang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pertukaran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pakar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pendidikan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penubuhan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institusi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pendidikan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institusi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pendidikan,serta</a:t>
            </a:r>
            <a:r>
              <a:rPr lang="en-US" dirty="0" smtClean="0">
                <a:latin typeface="+mj-lt"/>
              </a:rPr>
              <a:t>..</a:t>
            </a:r>
          </a:p>
          <a:p>
            <a:pPr lvl="1"/>
            <a:r>
              <a:rPr lang="en-US" dirty="0" err="1" smtClean="0">
                <a:latin typeface="+mj-lt"/>
              </a:rPr>
              <a:t>Mengiktirafkan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sijil-sijil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semua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peringkat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persekolahan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institusi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pendidikan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tinggi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antara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anggota-anggota</a:t>
            </a:r>
            <a:r>
              <a:rPr lang="en-US" dirty="0" smtClean="0">
                <a:latin typeface="+mj-lt"/>
              </a:rPr>
              <a:t>.</a:t>
            </a:r>
            <a:endParaRPr lang="en-MY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412776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MAKNA GLOBALISASI</a:t>
            </a:r>
            <a:endParaRPr lang="en-MY" sz="2400" b="1" dirty="0">
              <a:solidFill>
                <a:srgbClr val="FFFF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491880" y="1412776"/>
            <a:ext cx="5040560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Merentasi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sempadan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</a:rPr>
              <a:t>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keguruan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Guru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membaiki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mengubahsuai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keberkesanan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darjah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86766" cy="60453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Merebut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(open education)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diertikan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dikelolakan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–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berkanun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901014" cy="5902472"/>
          </a:xfrm>
        </p:spPr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: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virtual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2000, Malaysia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menubuhkan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(UNITEM)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virtual (UNITAR).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Kedua-duanya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i="1" dirty="0" smtClean="0"/>
              <a:t>video-conferencing, internet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televisyen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401080" cy="5045216"/>
          </a:xfrm>
        </p:spPr>
        <p:txBody>
          <a:bodyPr>
            <a:normAutofit/>
          </a:bodyPr>
          <a:lstStyle/>
          <a:p>
            <a:r>
              <a:rPr lang="en-US" dirty="0" smtClean="0"/>
              <a:t>UNITAR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Julai</a:t>
            </a:r>
            <a:r>
              <a:rPr lang="en-US" dirty="0" smtClean="0"/>
              <a:t> 1999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RTM 2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kursus-kursus</a:t>
            </a:r>
            <a:r>
              <a:rPr lang="en-US" dirty="0" smtClean="0"/>
              <a:t> </a:t>
            </a:r>
            <a:r>
              <a:rPr lang="en-US" dirty="0" err="1" smtClean="0"/>
              <a:t>ijazah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masa-masa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International Medical University </a:t>
            </a:r>
            <a:r>
              <a:rPr lang="en-US" dirty="0" smtClean="0"/>
              <a:t>(IMU)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menubuhkan</a:t>
            </a:r>
            <a:r>
              <a:rPr lang="en-US" dirty="0" smtClean="0"/>
              <a:t> </a:t>
            </a:r>
            <a:r>
              <a:rPr lang="en-US" i="1" dirty="0" smtClean="0"/>
              <a:t>Virtual medical University (VMU) </a:t>
            </a:r>
            <a:r>
              <a:rPr lang="en-US" dirty="0" smtClean="0"/>
              <a:t>yang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perubatan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401080" cy="6045348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antarabangsa</a:t>
            </a:r>
            <a:r>
              <a:rPr lang="en-US" dirty="0" smtClean="0"/>
              <a:t>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UK, </a:t>
            </a:r>
            <a:r>
              <a:rPr lang="en-US" i="1" dirty="0" err="1" smtClean="0"/>
              <a:t>Masachusetts</a:t>
            </a:r>
            <a:r>
              <a:rPr lang="en-US" i="1" dirty="0" smtClean="0"/>
              <a:t> Institute Technology  </a:t>
            </a:r>
            <a:r>
              <a:rPr lang="en-US" dirty="0" smtClean="0"/>
              <a:t>(MIT)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Syarikat </a:t>
            </a:r>
            <a:r>
              <a:rPr lang="en-US" dirty="0" err="1" smtClean="0"/>
              <a:t>menawarkan</a:t>
            </a:r>
            <a:r>
              <a:rPr lang="en-US" dirty="0" smtClean="0"/>
              <a:t> 100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pengajian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internet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percuma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September, 2002.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err="1" smtClean="0"/>
              <a:t>Mengikut</a:t>
            </a:r>
            <a:r>
              <a:rPr lang="en-US" i="1" dirty="0" smtClean="0"/>
              <a:t> </a:t>
            </a:r>
            <a:r>
              <a:rPr lang="en-US" i="1" dirty="0" err="1" smtClean="0"/>
              <a:t>Rancangan</a:t>
            </a:r>
            <a:r>
              <a:rPr lang="en-US" i="1" dirty="0" smtClean="0"/>
              <a:t> 10 </a:t>
            </a:r>
            <a:r>
              <a:rPr lang="en-US" i="1" dirty="0" err="1" smtClean="0"/>
              <a:t>Tahun</a:t>
            </a:r>
            <a:r>
              <a:rPr lang="en-US" i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Mac 2003, MIT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250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pengajian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500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September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pekerja-pekerja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antarabangsa</a:t>
            </a:r>
            <a:r>
              <a:rPr lang="en-US" dirty="0" smtClean="0"/>
              <a:t> yang </a:t>
            </a:r>
            <a:r>
              <a:rPr lang="en-US" dirty="0" err="1" smtClean="0"/>
              <a:t>berminat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58204" cy="597391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Pemerolehan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terhad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sememangnya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merentasi</a:t>
            </a:r>
            <a:r>
              <a:rPr lang="en-US" dirty="0" smtClean="0"/>
              <a:t> </a:t>
            </a:r>
            <a:r>
              <a:rPr lang="en-US" dirty="0" err="1" smtClean="0"/>
              <a:t>sempadan</a:t>
            </a:r>
            <a:r>
              <a:rPr lang="en-US" dirty="0" smtClean="0"/>
              <a:t> media.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sempadan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329642" cy="597391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sarwajagat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Malaysia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antarabangsa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Malaysia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pembentukannya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arena </a:t>
            </a:r>
            <a:r>
              <a:rPr lang="en-US" dirty="0" err="1" smtClean="0"/>
              <a:t>antarabangsa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sejagat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401080" cy="5973910"/>
          </a:xfrm>
        </p:spPr>
        <p:txBody>
          <a:bodyPr>
            <a:normAutofit/>
          </a:bodyPr>
          <a:lstStyle/>
          <a:p>
            <a:r>
              <a:rPr lang="en-US" dirty="0" smtClean="0"/>
              <a:t>Usaha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sejagat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dipikul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generasi-generasi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program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merangkumi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sejagat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warganegara</a:t>
            </a:r>
            <a:r>
              <a:rPr lang="en-US" dirty="0" smtClean="0"/>
              <a:t> yang </a:t>
            </a:r>
            <a:r>
              <a:rPr lang="en-US" dirty="0" err="1" smtClean="0"/>
              <a:t>berilmu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berketrampilan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berakhlak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berkhidmat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kestabilan</a:t>
            </a:r>
            <a:r>
              <a:rPr lang="en-US" dirty="0" smtClean="0"/>
              <a:t> </a:t>
            </a:r>
            <a:r>
              <a:rPr lang="en-US" dirty="0" err="1" smtClean="0"/>
              <a:t>antarabangsa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572560" cy="597391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Guru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sarwajagat</a:t>
            </a:r>
            <a:r>
              <a:rPr lang="en-US" dirty="0" smtClean="0"/>
              <a:t> ;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melalui</a:t>
            </a:r>
            <a:r>
              <a:rPr lang="en-US" dirty="0" smtClean="0"/>
              <a:t> internet </a:t>
            </a:r>
            <a:r>
              <a:rPr lang="en-US" dirty="0" err="1" smtClean="0"/>
              <a:t>atau</a:t>
            </a:r>
            <a:r>
              <a:rPr lang="en-US" dirty="0" smtClean="0"/>
              <a:t> e-mail.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konferens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seminar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antarabangsa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Konferens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Wilayah UNESCO.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rombongan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Guru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lawatan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en-US" dirty="0" smtClean="0"/>
              <a:t>Prof Michael Gibbons </a:t>
            </a:r>
            <a:r>
              <a:rPr lang="en-US" dirty="0" err="1" smtClean="0"/>
              <a:t>Samb</a:t>
            </a:r>
            <a:r>
              <a:rPr lang="en-US" dirty="0" smtClean="0"/>
              <a:t>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36904" cy="4713387"/>
          </a:xfrm>
        </p:spPr>
        <p:txBody>
          <a:bodyPr/>
          <a:lstStyle/>
          <a:p>
            <a:r>
              <a:rPr lang="en-US" dirty="0" err="1" smtClean="0"/>
              <a:t>Setiausaha</a:t>
            </a:r>
            <a:r>
              <a:rPr lang="en-US" dirty="0" smtClean="0"/>
              <a:t> </a:t>
            </a:r>
            <a:r>
              <a:rPr lang="en-US" dirty="0" err="1" smtClean="0"/>
              <a:t>Agong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Komonwel</a:t>
            </a:r>
            <a:r>
              <a:rPr lang="en-US" dirty="0" smtClean="0"/>
              <a:t> (ACU)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MY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99592" y="2492896"/>
          <a:ext cx="741682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menggalakkan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methodologi</a:t>
            </a:r>
            <a:r>
              <a:rPr lang="en-US" dirty="0" smtClean="0"/>
              <a:t>,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; </a:t>
            </a:r>
            <a:r>
              <a:rPr lang="en-US" dirty="0" err="1" smtClean="0"/>
              <a:t>globalisasi</a:t>
            </a:r>
            <a:r>
              <a:rPr lang="en-US" i="1" dirty="0" smtClean="0"/>
              <a:t> 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membawa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homegeniti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menjana</a:t>
            </a:r>
            <a:r>
              <a:rPr lang="en-US" i="1" dirty="0" smtClean="0"/>
              <a:t> </a:t>
            </a:r>
            <a:r>
              <a:rPr lang="en-US" i="1" dirty="0" err="1" smtClean="0"/>
              <a:t>diversiti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embawa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guru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stail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lama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dapatan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yang </a:t>
            </a:r>
            <a:r>
              <a:rPr lang="en-US" dirty="0" err="1" smtClean="0"/>
              <a:t>terkini</a:t>
            </a:r>
            <a:r>
              <a:rPr lang="en-US" dirty="0" smtClean="0"/>
              <a:t>. 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lvl="1"/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berterusan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Malaysia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endidikan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Menubuhkan</a:t>
            </a:r>
            <a:r>
              <a:rPr lang="en-US" dirty="0" smtClean="0"/>
              <a:t> Multimedia Super Corridor(MSC).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lvl="1"/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sekolah-sekolah</a:t>
            </a:r>
            <a:r>
              <a:rPr lang="en-US" dirty="0" smtClean="0"/>
              <a:t> </a:t>
            </a:r>
            <a:r>
              <a:rPr lang="en-US" dirty="0" err="1" smtClean="0"/>
              <a:t>bestari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Mereformasikan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;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Inggeris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penubuhan</a:t>
            </a:r>
            <a:r>
              <a:rPr lang="en-US" dirty="0" smtClean="0"/>
              <a:t> </a:t>
            </a:r>
            <a:r>
              <a:rPr lang="en-US" dirty="0" err="1" smtClean="0"/>
              <a:t>kolej-universiti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</a:t>
            </a:r>
            <a:r>
              <a:rPr lang="en-US" dirty="0" err="1" smtClean="0"/>
              <a:t>penswastaan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).</a:t>
            </a:r>
          </a:p>
          <a:p>
            <a:pPr lvl="1"/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IMPLIKASI GLOBALISASI PENDIDIKAN TERHADAP GURU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alaf</a:t>
            </a:r>
            <a:r>
              <a:rPr lang="en-MY" dirty="0" smtClean="0"/>
              <a:t> </a:t>
            </a:r>
            <a:r>
              <a:rPr lang="en-MY" dirty="0" err="1" smtClean="0"/>
              <a:t>baru</a:t>
            </a:r>
            <a:r>
              <a:rPr lang="en-MY" dirty="0" smtClean="0"/>
              <a:t>, guru </a:t>
            </a:r>
            <a:r>
              <a:rPr lang="en-MY" dirty="0" err="1" smtClean="0"/>
              <a:t>hendaklah</a:t>
            </a:r>
            <a:r>
              <a:rPr lang="en-MY" dirty="0" smtClean="0"/>
              <a:t> </a:t>
            </a:r>
            <a:r>
              <a:rPr lang="en-MY" dirty="0" err="1" smtClean="0"/>
              <a:t>bersifat</a:t>
            </a:r>
            <a:r>
              <a:rPr lang="en-MY" dirty="0" smtClean="0"/>
              <a:t> </a:t>
            </a:r>
            <a:r>
              <a:rPr lang="en-MY" dirty="0" err="1" smtClean="0"/>
              <a:t>dinamik</a:t>
            </a:r>
            <a:r>
              <a:rPr lang="en-MY" dirty="0" smtClean="0"/>
              <a:t>.</a:t>
            </a:r>
          </a:p>
          <a:p>
            <a:r>
              <a:rPr lang="en-MY" dirty="0" smtClean="0"/>
              <a:t>Guru </a:t>
            </a:r>
            <a:r>
              <a:rPr lang="en-MY" dirty="0" err="1" smtClean="0"/>
              <a:t>dinamik</a:t>
            </a:r>
            <a:r>
              <a:rPr lang="en-MY" dirty="0" smtClean="0"/>
              <a:t> </a:t>
            </a:r>
            <a:r>
              <a:rPr lang="en-MY" dirty="0" err="1" smtClean="0"/>
              <a:t>adalah</a:t>
            </a:r>
            <a:r>
              <a:rPr lang="en-MY" dirty="0" smtClean="0"/>
              <a:t> guru yang </a:t>
            </a:r>
            <a:r>
              <a:rPr lang="en-MY" dirty="0" err="1" smtClean="0"/>
              <a:t>sentiasa</a:t>
            </a:r>
            <a:r>
              <a:rPr lang="en-MY" dirty="0" smtClean="0"/>
              <a:t> </a:t>
            </a:r>
            <a:r>
              <a:rPr lang="en-MY" dirty="0" err="1" smtClean="0"/>
              <a:t>responsif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berupaya</a:t>
            </a:r>
            <a:r>
              <a:rPr lang="en-MY" dirty="0" smtClean="0"/>
              <a:t> </a:t>
            </a:r>
            <a:r>
              <a:rPr lang="en-MY" dirty="0" err="1" smtClean="0"/>
              <a:t>menyesuaikan</a:t>
            </a:r>
            <a:r>
              <a:rPr lang="en-MY" dirty="0" smtClean="0"/>
              <a:t> </a:t>
            </a:r>
            <a:r>
              <a:rPr lang="en-MY" dirty="0" err="1" smtClean="0"/>
              <a:t>diri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menghadapi</a:t>
            </a:r>
            <a:r>
              <a:rPr lang="en-MY" dirty="0" smtClean="0"/>
              <a:t> </a:t>
            </a:r>
            <a:r>
              <a:rPr lang="en-MY" dirty="0" err="1" smtClean="0"/>
              <a:t>perubahan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</a:t>
            </a:r>
            <a:r>
              <a:rPr lang="en-MY" dirty="0" err="1" smtClean="0"/>
              <a:t>masa</a:t>
            </a:r>
            <a:r>
              <a:rPr lang="en-MY" dirty="0" smtClean="0"/>
              <a:t> </a:t>
            </a:r>
            <a:r>
              <a:rPr lang="en-MY" dirty="0" err="1" smtClean="0"/>
              <a:t>ke</a:t>
            </a:r>
            <a:r>
              <a:rPr lang="en-MY" dirty="0" smtClean="0"/>
              <a:t> </a:t>
            </a:r>
            <a:r>
              <a:rPr lang="en-MY" dirty="0" err="1" smtClean="0"/>
              <a:t>masa</a:t>
            </a:r>
            <a:r>
              <a:rPr lang="en-MY" dirty="0" smtClean="0"/>
              <a:t>.</a:t>
            </a:r>
          </a:p>
          <a:p>
            <a:r>
              <a:rPr lang="en-MY" dirty="0" smtClean="0"/>
              <a:t>Guru </a:t>
            </a:r>
            <a:r>
              <a:rPr lang="en-MY" dirty="0" err="1" smtClean="0"/>
              <a:t>dinamik</a:t>
            </a:r>
            <a:r>
              <a:rPr lang="en-MY" dirty="0" smtClean="0"/>
              <a:t> </a:t>
            </a:r>
            <a:r>
              <a:rPr lang="en-MY" dirty="0" err="1" smtClean="0"/>
              <a:t>sahaja</a:t>
            </a:r>
            <a:r>
              <a:rPr lang="en-MY" dirty="0" smtClean="0"/>
              <a:t> </a:t>
            </a:r>
            <a:r>
              <a:rPr lang="en-MY" dirty="0" err="1" smtClean="0"/>
              <a:t>dapat</a:t>
            </a:r>
            <a:r>
              <a:rPr lang="en-MY" dirty="0" smtClean="0"/>
              <a:t> </a:t>
            </a:r>
            <a:r>
              <a:rPr lang="en-MY" dirty="0" err="1" smtClean="0"/>
              <a:t>mengatasi</a:t>
            </a:r>
            <a:r>
              <a:rPr lang="en-MY" dirty="0" smtClean="0"/>
              <a:t> </a:t>
            </a:r>
            <a:r>
              <a:rPr lang="en-MY" dirty="0" err="1" smtClean="0"/>
              <a:t>cabaran</a:t>
            </a:r>
            <a:r>
              <a:rPr lang="en-MY" dirty="0" smtClean="0"/>
              <a:t> </a:t>
            </a:r>
            <a:r>
              <a:rPr lang="en-MY" dirty="0" err="1" smtClean="0"/>
              <a:t>baru</a:t>
            </a:r>
            <a:r>
              <a:rPr lang="en-MY" dirty="0" smtClean="0"/>
              <a:t> yang </a:t>
            </a:r>
            <a:r>
              <a:rPr lang="en-MY" dirty="0" err="1" smtClean="0"/>
              <a:t>sering</a:t>
            </a:r>
            <a:r>
              <a:rPr lang="en-MY" dirty="0" smtClean="0"/>
              <a:t> </a:t>
            </a:r>
            <a:r>
              <a:rPr lang="en-MY" dirty="0" err="1" smtClean="0"/>
              <a:t>timbul</a:t>
            </a:r>
            <a:r>
              <a:rPr lang="en-MY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329642" cy="59024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MY" dirty="0" err="1" smtClean="0"/>
              <a:t>Hanya</a:t>
            </a:r>
            <a:r>
              <a:rPr lang="en-MY" dirty="0" smtClean="0"/>
              <a:t> </a:t>
            </a:r>
            <a:r>
              <a:rPr lang="en-MY" dirty="0" err="1" smtClean="0"/>
              <a:t>sekolah</a:t>
            </a:r>
            <a:r>
              <a:rPr lang="en-MY" dirty="0" smtClean="0"/>
              <a:t> </a:t>
            </a:r>
            <a:r>
              <a:rPr lang="en-MY" dirty="0" err="1" smtClean="0"/>
              <a:t>dinamik</a:t>
            </a:r>
            <a:r>
              <a:rPr lang="en-MY" dirty="0" smtClean="0"/>
              <a:t> </a:t>
            </a:r>
            <a:r>
              <a:rPr lang="en-MY" dirty="0" err="1" smtClean="0"/>
              <a:t>berkebolehan</a:t>
            </a:r>
            <a:r>
              <a:rPr lang="en-MY" dirty="0" smtClean="0"/>
              <a:t> </a:t>
            </a:r>
            <a:r>
              <a:rPr lang="en-MY" dirty="0" err="1" smtClean="0"/>
              <a:t>memainkan</a:t>
            </a:r>
            <a:r>
              <a:rPr lang="en-MY" dirty="0" smtClean="0"/>
              <a:t> </a:t>
            </a:r>
            <a:r>
              <a:rPr lang="en-MY" dirty="0" err="1" smtClean="0"/>
              <a:t>peranannya</a:t>
            </a:r>
            <a:r>
              <a:rPr lang="en-MY" dirty="0" smtClean="0"/>
              <a:t> </a:t>
            </a:r>
            <a:r>
              <a:rPr lang="en-MY" dirty="0" err="1" smtClean="0"/>
              <a:t>dengan</a:t>
            </a:r>
            <a:r>
              <a:rPr lang="en-MY" dirty="0" smtClean="0"/>
              <a:t> </a:t>
            </a:r>
            <a:r>
              <a:rPr lang="en-MY" dirty="0" err="1" smtClean="0"/>
              <a:t>berkesan</a:t>
            </a:r>
            <a:r>
              <a:rPr lang="en-MY" dirty="0" smtClean="0"/>
              <a:t> </a:t>
            </a:r>
            <a:r>
              <a:rPr lang="en-MY" dirty="0" err="1" smtClean="0"/>
              <a:t>demi</a:t>
            </a:r>
            <a:r>
              <a:rPr lang="en-MY" dirty="0" smtClean="0"/>
              <a:t> </a:t>
            </a:r>
            <a:r>
              <a:rPr lang="en-MY" dirty="0" err="1" smtClean="0"/>
              <a:t>memenuhi</a:t>
            </a:r>
            <a:r>
              <a:rPr lang="en-MY" dirty="0" smtClean="0"/>
              <a:t> </a:t>
            </a:r>
            <a:r>
              <a:rPr lang="en-MY" dirty="0" err="1" smtClean="0"/>
              <a:t>aspirasi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kehendak</a:t>
            </a:r>
            <a:r>
              <a:rPr lang="en-MY" dirty="0" smtClean="0"/>
              <a:t> </a:t>
            </a:r>
            <a:r>
              <a:rPr lang="en-MY" dirty="0" err="1" smtClean="0"/>
              <a:t>individu</a:t>
            </a:r>
            <a:r>
              <a:rPr lang="en-MY" dirty="0" smtClean="0"/>
              <a:t>, </a:t>
            </a:r>
            <a:r>
              <a:rPr lang="en-MY" dirty="0" err="1" smtClean="0"/>
              <a:t>masyarakat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negara</a:t>
            </a:r>
            <a:r>
              <a:rPr lang="en-MY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Guru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asasnya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 *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diajarnya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*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pengajarannya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*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sahsiah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dihormati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dicontohi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kecekapan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sahsiah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guru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yang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guru </a:t>
            </a:r>
            <a:r>
              <a:rPr lang="en-US" dirty="0" err="1" smtClean="0"/>
              <a:t>menguruskan</a:t>
            </a:r>
            <a:r>
              <a:rPr lang="en-US" dirty="0" smtClean="0"/>
              <a:t> </a:t>
            </a:r>
            <a:r>
              <a:rPr lang="en-US" dirty="0" err="1" smtClean="0"/>
              <a:t>pengajarannya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termasuklah</a:t>
            </a:r>
            <a:r>
              <a:rPr lang="en-US" dirty="0" smtClean="0"/>
              <a:t> </a:t>
            </a:r>
            <a:r>
              <a:rPr lang="en-US" dirty="0" err="1" smtClean="0"/>
              <a:t>kefahaman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kejasmanian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kanak-kanak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1480</Words>
  <Application>Microsoft Office PowerPoint</Application>
  <PresentationFormat>On-screen Show (4:3)</PresentationFormat>
  <Paragraphs>154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GLOBALISASI  &amp; CABARAN PENDIDIKAN</vt:lpstr>
      <vt:lpstr>Globalisasi Pendidikan</vt:lpstr>
      <vt:lpstr>Prof Michael Gibbons Samb.</vt:lpstr>
      <vt:lpstr>Slide 4</vt:lpstr>
      <vt:lpstr>Slide 5</vt:lpstr>
      <vt:lpstr>Slide 6</vt:lpstr>
      <vt:lpstr>IMPLIKASI GLOBALISASI PENDIDIKAN TERHADAP GURU</vt:lpstr>
      <vt:lpstr>Slide 8</vt:lpstr>
      <vt:lpstr>Slide 9</vt:lpstr>
      <vt:lpstr>Slide 10</vt:lpstr>
      <vt:lpstr>Slide 11</vt:lpstr>
      <vt:lpstr>Slide 12</vt:lpstr>
      <vt:lpstr>CIRI – CIRI GURU DALAM CABARAN GLOBALISASI PENDIDIKAN</vt:lpstr>
      <vt:lpstr>Slide 14</vt:lpstr>
      <vt:lpstr>Slide 15</vt:lpstr>
      <vt:lpstr>Slide 16</vt:lpstr>
      <vt:lpstr>Ciri fleksibel dan mudah menyesuaikan diri dalam persekitaran sosial: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GLOBALISASI &amp; CABARAN PENDIDIKAN</dc:title>
  <dc:creator>NeesA_AniQah</dc:creator>
  <cp:lastModifiedBy>user</cp:lastModifiedBy>
  <cp:revision>26</cp:revision>
  <dcterms:created xsi:type="dcterms:W3CDTF">2010-09-30T00:40:19Z</dcterms:created>
  <dcterms:modified xsi:type="dcterms:W3CDTF">2013-06-25T13:04:30Z</dcterms:modified>
</cp:coreProperties>
</file>